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7"/>
  </p:notesMasterIdLst>
  <p:sldIdLst>
    <p:sldId id="259" r:id="rId2"/>
    <p:sldId id="260" r:id="rId3"/>
    <p:sldId id="261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70" r:id="rId13"/>
    <p:sldId id="271" r:id="rId14"/>
    <p:sldId id="272" r:id="rId15"/>
    <p:sldId id="273" r:id="rId16"/>
  </p:sldIdLst>
  <p:sldSz cx="12204700" cy="68707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1pPr>
    <a:lvl2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2pPr>
    <a:lvl3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3pPr>
    <a:lvl4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4pPr>
    <a:lvl5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5pPr>
    <a:lvl6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6pPr>
    <a:lvl7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7pPr>
    <a:lvl8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8pPr>
    <a:lvl9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/>
      <a:tcStyle>
        <a:tcBdr/>
        <a:fill>
          <a:solidFill>
            <a:srgbClr val="EFF3E9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/>
      <a:tcStyle>
        <a:tcBdr/>
        <a:fill>
          <a:solidFill>
            <a:srgbClr val="FDEE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5" d="100"/>
          <a:sy n="85" d="100"/>
        </p:scale>
        <p:origin x="744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defRPr sz="1200">
        <a:latin typeface="+mn-lt"/>
        <a:ea typeface="+mn-ea"/>
        <a:cs typeface="+mn-cs"/>
        <a:sym typeface="Calibri"/>
      </a:defRPr>
    </a:lvl1pPr>
    <a:lvl2pPr indent="228600" defTabSz="457200" latinLnBrk="0">
      <a:defRPr sz="1200">
        <a:latin typeface="+mn-lt"/>
        <a:ea typeface="+mn-ea"/>
        <a:cs typeface="+mn-cs"/>
        <a:sym typeface="Calibri"/>
      </a:defRPr>
    </a:lvl2pPr>
    <a:lvl3pPr indent="457200" defTabSz="457200" latinLnBrk="0">
      <a:defRPr sz="1200">
        <a:latin typeface="+mn-lt"/>
        <a:ea typeface="+mn-ea"/>
        <a:cs typeface="+mn-cs"/>
        <a:sym typeface="Calibri"/>
      </a:defRPr>
    </a:lvl3pPr>
    <a:lvl4pPr indent="685800" defTabSz="457200" latinLnBrk="0">
      <a:defRPr sz="1200">
        <a:latin typeface="+mn-lt"/>
        <a:ea typeface="+mn-ea"/>
        <a:cs typeface="+mn-cs"/>
        <a:sym typeface="Calibri"/>
      </a:defRPr>
    </a:lvl4pPr>
    <a:lvl5pPr indent="914400" defTabSz="457200" latinLnBrk="0">
      <a:defRPr sz="1200">
        <a:latin typeface="+mn-lt"/>
        <a:ea typeface="+mn-ea"/>
        <a:cs typeface="+mn-cs"/>
        <a:sym typeface="Calibri"/>
      </a:defRPr>
    </a:lvl5pPr>
    <a:lvl6pPr indent="1143000" defTabSz="457200" latinLnBrk="0">
      <a:defRPr sz="1200">
        <a:latin typeface="+mn-lt"/>
        <a:ea typeface="+mn-ea"/>
        <a:cs typeface="+mn-cs"/>
        <a:sym typeface="Calibri"/>
      </a:defRPr>
    </a:lvl6pPr>
    <a:lvl7pPr indent="1371600" defTabSz="457200" latinLnBrk="0">
      <a:defRPr sz="1200">
        <a:latin typeface="+mn-lt"/>
        <a:ea typeface="+mn-ea"/>
        <a:cs typeface="+mn-cs"/>
        <a:sym typeface="Calibri"/>
      </a:defRPr>
    </a:lvl7pPr>
    <a:lvl8pPr indent="1600200" defTabSz="457200" latinLnBrk="0">
      <a:defRPr sz="1200">
        <a:latin typeface="+mn-lt"/>
        <a:ea typeface="+mn-ea"/>
        <a:cs typeface="+mn-cs"/>
        <a:sym typeface="Calibri"/>
      </a:defRPr>
    </a:lvl8pPr>
    <a:lvl9pPr indent="1828800" defTabSz="4572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915591" y="2136344"/>
            <a:ext cx="10376697" cy="1474109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831182" y="3896995"/>
            <a:ext cx="8545515" cy="1757468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1pPr>
            <a:lvl2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2pPr>
            <a:lvl3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3pPr>
            <a:lvl4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4pPr>
            <a:lvl5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21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964338" y="4419143"/>
            <a:ext cx="10376697" cy="1365860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64338" y="2914787"/>
            <a:ext cx="10376697" cy="1504355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1pPr>
            <a:lvl2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2pPr>
            <a:lvl3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3pPr>
            <a:lvl4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4pPr>
            <a:lvl5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610393" y="1604646"/>
            <a:ext cx="5391812" cy="4538537"/>
          </a:xfrm>
          <a:prstGeom prst="rect">
            <a:avLst/>
          </a:prstGeom>
        </p:spPr>
        <p:txBody>
          <a:bodyPr/>
          <a:lstStyle>
            <a:lvl1pPr>
              <a:spcBef>
                <a:spcPts val="600"/>
              </a:spcBef>
              <a:defRPr sz="2800"/>
            </a:lvl1pPr>
            <a:lvl2pPr marL="790575" indent="-333375">
              <a:spcBef>
                <a:spcPts val="600"/>
              </a:spcBef>
              <a:defRPr sz="2800"/>
            </a:lvl2pPr>
            <a:lvl3pPr marL="1234438" indent="-320038">
              <a:spcBef>
                <a:spcPts val="600"/>
              </a:spcBef>
              <a:defRPr sz="2800"/>
            </a:lvl3pPr>
            <a:lvl4pPr marL="1727200" indent="-355600">
              <a:spcBef>
                <a:spcPts val="600"/>
              </a:spcBef>
              <a:defRPr sz="2800"/>
            </a:lvl4pPr>
            <a:lvl5pPr marL="2184400" indent="-355600">
              <a:spcBef>
                <a:spcPts val="6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610395" y="1539378"/>
            <a:ext cx="5393931" cy="641542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sz="2400" b="1"/>
            </a:lvl1pPr>
            <a:lvl2pPr marL="0" indent="0">
              <a:spcBef>
                <a:spcPts val="500"/>
              </a:spcBef>
              <a:buSzTx/>
              <a:buFontTx/>
              <a:buNone/>
              <a:defRPr sz="2400" b="1"/>
            </a:lvl2pPr>
            <a:lvl3pPr marL="0" indent="0">
              <a:spcBef>
                <a:spcPts val="500"/>
              </a:spcBef>
              <a:buSzTx/>
              <a:buFontTx/>
              <a:buNone/>
              <a:defRPr sz="2400" b="1"/>
            </a:lvl3pPr>
            <a:lvl4pPr marL="0" indent="0">
              <a:spcBef>
                <a:spcPts val="500"/>
              </a:spcBef>
              <a:buSzTx/>
              <a:buFontTx/>
              <a:buNone/>
              <a:defRPr sz="2400" b="1"/>
            </a:lvl4pPr>
            <a:lvl5pPr marL="0" indent="0">
              <a:spcBef>
                <a:spcPts val="500"/>
              </a:spcBef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201431" y="1539378"/>
            <a:ext cx="5396055" cy="641541"/>
          </a:xfrm>
          <a:prstGeom prst="rect">
            <a:avLst/>
          </a:prstGeom>
        </p:spPr>
        <p:txBody>
          <a:bodyPr anchor="b"/>
          <a:lstStyle/>
          <a:p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610395" y="273807"/>
            <a:ext cx="4016310" cy="1165281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idx="1"/>
          </p:nvPr>
        </p:nvSpPr>
        <p:spPr>
          <a:xfrm>
            <a:off x="4772940" y="273810"/>
            <a:ext cx="6824543" cy="5869372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half" idx="13"/>
          </p:nvPr>
        </p:nvSpPr>
        <p:spPr>
          <a:xfrm>
            <a:off x="610394" y="1439086"/>
            <a:ext cx="4016311" cy="4704097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2392827" y="4813934"/>
            <a:ext cx="7324727" cy="568315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2392827" y="614476"/>
            <a:ext cx="7324727" cy="412623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2392827" y="5382247"/>
            <a:ext cx="7324727" cy="807100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FontTx/>
              <a:buNone/>
              <a:defRPr sz="1400"/>
            </a:lvl1pPr>
            <a:lvl2pPr marL="0" indent="0">
              <a:spcBef>
                <a:spcPts val="300"/>
              </a:spcBef>
              <a:buSzTx/>
              <a:buFontTx/>
              <a:buNone/>
              <a:defRPr sz="1400"/>
            </a:lvl2pPr>
            <a:lvl3pPr marL="0" indent="0">
              <a:spcBef>
                <a:spcPts val="300"/>
              </a:spcBef>
              <a:buSzTx/>
              <a:buFontTx/>
              <a:buNone/>
              <a:defRPr sz="1400"/>
            </a:lvl3pPr>
            <a:lvl4pPr marL="0" indent="0">
              <a:spcBef>
                <a:spcPts val="300"/>
              </a:spcBef>
              <a:buSzTx/>
              <a:buFontTx/>
              <a:buNone/>
              <a:defRPr sz="1400"/>
            </a:lvl4pPr>
            <a:lvl5pPr marL="0" indent="0">
              <a:spcBef>
                <a:spcPts val="300"/>
              </a:spcBef>
              <a:buSzTx/>
              <a:buFontTx/>
              <a:buNone/>
              <a:defRPr sz="1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610395" y="275400"/>
            <a:ext cx="10987090" cy="11461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610395" y="1604646"/>
            <a:ext cx="10987090" cy="45385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1333504" y="6422458"/>
            <a:ext cx="263981" cy="269239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  <a:latin typeface="+mn-lt"/>
                <a:ea typeface="+mn-ea"/>
                <a:cs typeface="+mn-cs"/>
                <a:sym typeface="Calibri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 spd="med"/>
  <p:txStyles>
    <p:titleStyle>
      <a:lvl1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titleStyle>
    <p:bodyStyle>
      <a:lvl1pPr marL="342900" marR="0" indent="-34290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83771" marR="0" indent="-326571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19200" marR="0" indent="-30480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373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945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sz="3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517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1089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66159" marR="0" indent="-365759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23359" marR="0" indent="-365759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Do you have a product or service that is being sold on your WordPress site?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This way, as a product creator, you can focus more on marketing, getting affiliates, and creating more products.</a:t>
            </a:r>
          </a:p>
        </p:txBody>
      </p: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Announcing The Brand New, 7 Part, Step By Step Video Course</a:t>
            </a:r>
          </a:p>
        </p:txBody>
      </p:sp>
    </p:spTree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The WordPress Affiliate System</a:t>
            </a:r>
          </a:p>
        </p:txBody>
      </p:sp>
    </p:spTree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Now I've created this video training course so that you can look over my shoulder as I take you by the hand and show you HOW in this step by step training.</a:t>
            </a:r>
          </a:p>
        </p:txBody>
      </p:sp>
    </p:spTree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TextBox 1"/>
          <p:cNvSpPr txBox="1"/>
          <p:nvPr/>
        </p:nvSpPr>
        <p:spPr>
          <a:xfrm>
            <a:off x="4216746" y="1025320"/>
            <a:ext cx="3469962" cy="6248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45718" tIns="45718" rIns="45718" bIns="45718">
            <a:spAutoFit/>
          </a:bodyPr>
          <a:lstStyle>
            <a:lvl1pPr>
              <a:defRPr sz="3600">
                <a:latin typeface="+mn-lt"/>
                <a:ea typeface="+mn-ea"/>
                <a:cs typeface="+mn-cs"/>
                <a:sym typeface="Calibri"/>
              </a:defRPr>
            </a:lvl1pPr>
          </a:lstStyle>
          <a:p>
            <a:r>
              <a:t>Videos Overview</a:t>
            </a:r>
          </a:p>
        </p:txBody>
      </p:sp>
      <p:sp>
        <p:nvSpPr>
          <p:cNvPr id="127" name="TextBox 4"/>
          <p:cNvSpPr txBox="1"/>
          <p:nvPr/>
        </p:nvSpPr>
        <p:spPr>
          <a:xfrm>
            <a:off x="6194631" y="1998297"/>
            <a:ext cx="5155455" cy="33444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normAutofit/>
          </a:bodyPr>
          <a:lstStyle/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#4: Affiliate Plugins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#5: Add on Plugins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#6: Setup Part 1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#7: Setup Part 2</a:t>
            </a:r>
          </a:p>
        </p:txBody>
      </p:sp>
      <p:sp>
        <p:nvSpPr>
          <p:cNvPr id="128" name="Video #1: Introduction and Quick Overview…"/>
          <p:cNvSpPr txBox="1"/>
          <p:nvPr/>
        </p:nvSpPr>
        <p:spPr>
          <a:xfrm>
            <a:off x="956994" y="2041858"/>
            <a:ext cx="5155455" cy="19964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#1: Introduction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#2: Affiliate Program Planning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>
                <a:latin typeface="+mn-lt"/>
                <a:ea typeface="+mn-ea"/>
                <a:cs typeface="+mn-cs"/>
                <a:sym typeface="Calibri"/>
              </a:defRPr>
            </a:pPr>
            <a:r>
              <a:t>Video #3: Map Out Your Affiliate Funnel</a:t>
            </a:r>
          </a:p>
        </p:txBody>
      </p:sp>
    </p:spTree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Title 1"/>
          <p:cNvSpPr txBox="1">
            <a:spLocks noGrp="1"/>
          </p:cNvSpPr>
          <p:nvPr>
            <p:ph type="ctrTitle"/>
          </p:nvPr>
        </p:nvSpPr>
        <p:spPr>
          <a:xfrm>
            <a:off x="981283" y="1048990"/>
            <a:ext cx="10376697" cy="5146650"/>
          </a:xfrm>
          <a:prstGeom prst="rect">
            <a:avLst/>
          </a:prstGeom>
        </p:spPr>
        <p:txBody>
          <a:bodyPr/>
          <a:lstStyle>
            <a:lvl1pPr>
              <a:defRPr sz="4000" b="1" cap="all"/>
            </a:lvl1pPr>
          </a:lstStyle>
          <a:p>
            <a:r>
              <a:t>So, with that said, grab this video series now and learn how you can set up your own WordPress Affiliate System, so you can focus on growing and scaling your business.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Do you want others to sell your product for you?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If you answered yes to these questions, you would want a WordPress-based affiliate system as your solution.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You see, the problem with most 3rd party affiliate systems is they don’t work too well on WordPress sites.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Or if they do - they tend to be very complex WordPress affiliate scripts.</a:t>
            </a:r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There are two obvious problems here.</a:t>
            </a:r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You need:</a:t>
            </a:r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1) A good strategy that makes affiliates happy by paying them generously and paying them on time.</a:t>
            </a:r>
          </a:p>
        </p:txBody>
      </p: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0"/>
          </a:xfrm>
          <a:prstGeom prst="rect">
            <a:avLst/>
          </a:prstGeom>
        </p:spPr>
        <p:txBody>
          <a:bodyPr/>
          <a:lstStyle/>
          <a:p>
            <a:r>
              <a:t>2) A system that molds into your already existing site. 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281</Words>
  <Application>Microsoft Office PowerPoint</Application>
  <PresentationFormat>Custom</PresentationFormat>
  <Paragraphs>22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8" baseType="lpstr">
      <vt:lpstr>Arial</vt:lpstr>
      <vt:lpstr>Calibri</vt:lpstr>
      <vt:lpstr>Office Theme</vt:lpstr>
      <vt:lpstr>Do you have a product or service that is being sold on your WordPress site?</vt:lpstr>
      <vt:lpstr>Do you want others to sell your product for you?</vt:lpstr>
      <vt:lpstr>If you answered yes to these questions, you would want a WordPress-based affiliate system as your solution.</vt:lpstr>
      <vt:lpstr>You see, the problem with most 3rd party affiliate systems is they don’t work too well on WordPress sites.</vt:lpstr>
      <vt:lpstr>Or if they do - they tend to be very complex WordPress affiliate scripts.</vt:lpstr>
      <vt:lpstr>There are two obvious problems here.</vt:lpstr>
      <vt:lpstr>You need:</vt:lpstr>
      <vt:lpstr>1) A good strategy that makes affiliates happy by paying them generously and paying them on time.</vt:lpstr>
      <vt:lpstr>2) A system that molds into your already existing site. </vt:lpstr>
      <vt:lpstr>This way, as a product creator, you can focus more on marketing, getting affiliates, and creating more products.</vt:lpstr>
      <vt:lpstr>Announcing The Brand New, 7 Part, Step By Step Video Course</vt:lpstr>
      <vt:lpstr>The WordPress Affiliate System</vt:lpstr>
      <vt:lpstr>Now I've created this video training course so that you can look over my shoulder as I take you by the hand and show you HOW in this step by step training.</vt:lpstr>
      <vt:lpstr>PowerPoint Presentation</vt:lpstr>
      <vt:lpstr>So, with that said, grab this video series now and learn how you can set up your own WordPress Affiliate System, so you can focus on growing and scaling your business.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 you have a product or service that is being sold on your WordPress site?</dc:title>
  <cp:lastModifiedBy>Steve</cp:lastModifiedBy>
  <cp:revision>1</cp:revision>
  <dcterms:modified xsi:type="dcterms:W3CDTF">2020-05-30T23:47:18Z</dcterms:modified>
</cp:coreProperties>
</file>